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87"/>
    <p:restoredTop sz="96327"/>
  </p:normalViewPr>
  <p:slideViewPr>
    <p:cSldViewPr snapToGrid="0" snapToObjects="1">
      <p:cViewPr varScale="1">
        <p:scale>
          <a:sx n="148" d="100"/>
          <a:sy n="148" d="100"/>
        </p:scale>
        <p:origin x="208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51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7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02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85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6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3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12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1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9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9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C62F83-DD38-51BD-A4FA-AC92C1CE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" y="0"/>
            <a:ext cx="9766675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50B7FDA-E3EE-A27A-0D44-4CF56BAAC9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4166" y="0"/>
            <a:ext cx="976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4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A4-Papier (210 x 297 mm)</PresentationFormat>
  <Paragraphs>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 Reinle</dc:creator>
  <cp:lastModifiedBy>Hans Reinle</cp:lastModifiedBy>
  <cp:revision>4</cp:revision>
  <dcterms:created xsi:type="dcterms:W3CDTF">2022-07-01T13:08:03Z</dcterms:created>
  <dcterms:modified xsi:type="dcterms:W3CDTF">2022-07-07T20:22:52Z</dcterms:modified>
</cp:coreProperties>
</file>