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2"/>
    <p:restoredTop sz="96327"/>
  </p:normalViewPr>
  <p:slideViewPr>
    <p:cSldViewPr snapToGrid="0" snapToObjects="1">
      <p:cViewPr>
        <p:scale>
          <a:sx n="370" d="100"/>
          <a:sy n="370" d="100"/>
        </p:scale>
        <p:origin x="832" y="-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51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2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85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06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3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12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4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98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59FB-93F5-3D4E-85D5-CAF5EB8B9F34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35CCB-DFE1-454C-AAC1-429C43F07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59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40410A1-C277-B07F-CF4F-C8E5A1F1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453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466173-A66C-20EF-4766-19F91A28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3438"/>
            <a:ext cx="9824644" cy="69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A4-Papier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 Reinle</dc:creator>
  <cp:lastModifiedBy>Hans Reinle</cp:lastModifiedBy>
  <cp:revision>3</cp:revision>
  <dcterms:created xsi:type="dcterms:W3CDTF">2022-07-01T13:08:03Z</dcterms:created>
  <dcterms:modified xsi:type="dcterms:W3CDTF">2022-07-07T20:18:35Z</dcterms:modified>
</cp:coreProperties>
</file>