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34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8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659FB-93F5-3D4E-85D5-CAF5EB8B9F34}" type="datetimeFigureOut">
              <a:rPr lang="de-DE" smtClean="0"/>
              <a:t>07.07.22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35CCB-DFE1-454C-AAC1-429C43F071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7519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659FB-93F5-3D4E-85D5-CAF5EB8B9F34}" type="datetimeFigureOut">
              <a:rPr lang="de-DE" smtClean="0"/>
              <a:t>07.07.22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35CCB-DFE1-454C-AAC1-429C43F071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073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659FB-93F5-3D4E-85D5-CAF5EB8B9F34}" type="datetimeFigureOut">
              <a:rPr lang="de-DE" smtClean="0"/>
              <a:t>07.07.22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35CCB-DFE1-454C-AAC1-429C43F071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5027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659FB-93F5-3D4E-85D5-CAF5EB8B9F34}" type="datetimeFigureOut">
              <a:rPr lang="de-DE" smtClean="0"/>
              <a:t>07.07.22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35CCB-DFE1-454C-AAC1-429C43F071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8853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659FB-93F5-3D4E-85D5-CAF5EB8B9F34}" type="datetimeFigureOut">
              <a:rPr lang="de-DE" smtClean="0"/>
              <a:t>07.07.22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35CCB-DFE1-454C-AAC1-429C43F071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756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659FB-93F5-3D4E-85D5-CAF5EB8B9F34}" type="datetimeFigureOut">
              <a:rPr lang="de-DE" smtClean="0"/>
              <a:t>07.07.22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35CCB-DFE1-454C-AAC1-429C43F071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6067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659FB-93F5-3D4E-85D5-CAF5EB8B9F34}" type="datetimeFigureOut">
              <a:rPr lang="de-DE" smtClean="0"/>
              <a:t>07.07.22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35CCB-DFE1-454C-AAC1-429C43F071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668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659FB-93F5-3D4E-85D5-CAF5EB8B9F34}" type="datetimeFigureOut">
              <a:rPr lang="de-DE" smtClean="0"/>
              <a:t>07.07.22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35CCB-DFE1-454C-AAC1-429C43F071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533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659FB-93F5-3D4E-85D5-CAF5EB8B9F34}" type="datetimeFigureOut">
              <a:rPr lang="de-DE" smtClean="0"/>
              <a:t>07.07.22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35CCB-DFE1-454C-AAC1-429C43F071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1128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659FB-93F5-3D4E-85D5-CAF5EB8B9F34}" type="datetimeFigureOut">
              <a:rPr lang="de-DE" smtClean="0"/>
              <a:t>07.07.22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35CCB-DFE1-454C-AAC1-429C43F071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6415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659FB-93F5-3D4E-85D5-CAF5EB8B9F34}" type="datetimeFigureOut">
              <a:rPr lang="de-DE" smtClean="0"/>
              <a:t>07.07.22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35CCB-DFE1-454C-AAC1-429C43F071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6986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659FB-93F5-3D4E-85D5-CAF5EB8B9F34}" type="datetimeFigureOut">
              <a:rPr lang="de-DE" smtClean="0"/>
              <a:t>07.07.22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35CCB-DFE1-454C-AAC1-429C43F071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4598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D1F3F7C-715A-0E98-5618-8A2446FF2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2" y="0"/>
            <a:ext cx="9766675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3B265A0-D612-01A6-555F-8C8E65FDA9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1000"/>
          </a:blip>
          <a:stretch>
            <a:fillRect/>
          </a:stretch>
        </p:blipFill>
        <p:spPr>
          <a:xfrm>
            <a:off x="66244" y="8892"/>
            <a:ext cx="9766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47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Macintosh PowerPoint</Application>
  <PresentationFormat>A4-Papier (210 x 297 mm)</PresentationFormat>
  <Paragraphs>0</Paragraphs>
  <Slides>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Hans Reinle</dc:creator>
  <cp:lastModifiedBy>Hans Reinle</cp:lastModifiedBy>
  <cp:revision>4</cp:revision>
  <dcterms:created xsi:type="dcterms:W3CDTF">2022-07-01T13:08:03Z</dcterms:created>
  <dcterms:modified xsi:type="dcterms:W3CDTF">2022-07-07T20:12:43Z</dcterms:modified>
</cp:coreProperties>
</file>